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8" r:id="rId3"/>
    <p:sldId id="411" r:id="rId4"/>
    <p:sldId id="370" r:id="rId5"/>
    <p:sldId id="376" r:id="rId6"/>
    <p:sldId id="260" r:id="rId7"/>
    <p:sldId id="377" r:id="rId8"/>
    <p:sldId id="373" r:id="rId9"/>
    <p:sldId id="378" r:id="rId10"/>
    <p:sldId id="375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3" r:id="rId23"/>
    <p:sldId id="390" r:id="rId24"/>
    <p:sldId id="391" r:id="rId25"/>
    <p:sldId id="392" r:id="rId26"/>
    <p:sldId id="398" r:id="rId27"/>
    <p:sldId id="394" r:id="rId28"/>
    <p:sldId id="395" r:id="rId29"/>
    <p:sldId id="408" r:id="rId30"/>
    <p:sldId id="396" r:id="rId31"/>
    <p:sldId id="399" r:id="rId32"/>
    <p:sldId id="402" r:id="rId33"/>
    <p:sldId id="403" r:id="rId34"/>
    <p:sldId id="404" r:id="rId35"/>
    <p:sldId id="409" r:id="rId36"/>
    <p:sldId id="405" r:id="rId37"/>
    <p:sldId id="406" r:id="rId38"/>
    <p:sldId id="410" r:id="rId39"/>
    <p:sldId id="407" r:id="rId40"/>
    <p:sldId id="401" r:id="rId41"/>
    <p:sldId id="328" r:id="rId42"/>
    <p:sldId id="367" r:id="rId4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Lexend Deca" panose="020B0604020202020204" charset="0"/>
      <p:regular r:id="rId49"/>
    </p:embeddedFont>
    <p:embeddedFont>
      <p:font typeface="Muli" panose="020B0604020202020204" charset="0"/>
      <p:regular r:id="rId50"/>
      <p:bold r:id="rId51"/>
      <p:italic r:id="rId52"/>
      <p:boldItalic r:id="rId53"/>
    </p:embeddedFont>
    <p:embeddedFont>
      <p:font typeface="Muli Regular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99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47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85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38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9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602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529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49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397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03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235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93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110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64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46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880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3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47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97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716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789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362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352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316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70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241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248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84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762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23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68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4171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0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48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844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64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ublic-apis/public-apis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any-api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4.png"/><Relationship Id="rId10" Type="http://schemas.openxmlformats.org/officeDocument/2006/relationships/hyperlink" Target="https://www.twilio.co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cloud.google.com/products/ai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ome.google.com/webstore/detail/json-viewer/gbmdgpbipfallnflgajpaliibnhdgobh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36725" y="1935143"/>
            <a:ext cx="512064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Scraping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Web Services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4461A-0142-4C78-855A-33B8E5036B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91229" y="977694"/>
            <a:ext cx="4561540" cy="37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0549" y="1024430"/>
            <a:ext cx="7582902" cy="36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3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0687" y="-429712"/>
            <a:ext cx="7682626" cy="60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7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54218" y="160276"/>
            <a:ext cx="6191558" cy="5423492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(base snippet code)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6743" y="307003"/>
            <a:ext cx="6498045" cy="51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53707" y="-3683"/>
            <a:ext cx="5788041" cy="5751408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(header)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5" cy="5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45796" y="159429"/>
            <a:ext cx="6185650" cy="5425183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(paragraph)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4" cy="5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79419" y="-98739"/>
            <a:ext cx="7016145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(link)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4" cy="51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79419" y="-98739"/>
            <a:ext cx="7016144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(image)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3" cy="51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70247" y="-98739"/>
            <a:ext cx="5997799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(table)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3" cy="51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0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70247" y="556516"/>
            <a:ext cx="5997799" cy="4631008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(list)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1" cy="51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71512" y="118111"/>
            <a:ext cx="6557573" cy="5507817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(form)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1" cy="51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3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HTML Elements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Iframe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841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182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&amp; Fonts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Borders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Margin &amp; Padding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&amp; Height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Shadows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7569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9270" y="118111"/>
            <a:ext cx="5212856" cy="5507817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and ID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0" cy="51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06D5-5628-4BBA-BD33-C83C358C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68" y="441122"/>
            <a:ext cx="2763982" cy="27639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4572000" cy="12890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Also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F12085-72D9-4945-B7F4-0876CE338ABA}"/>
              </a:ext>
            </a:extLst>
          </p:cNvPr>
          <p:cNvSpPr/>
          <p:nvPr/>
        </p:nvSpPr>
        <p:spPr>
          <a:xfrm>
            <a:off x="878384" y="1463604"/>
            <a:ext cx="4572000" cy="21188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JavaScript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React &amp; Angular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Ajax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Web Sockets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98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46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8183" y="1735485"/>
            <a:ext cx="8487633" cy="2024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5D495-89FB-4A0C-921F-D6D7DC12AA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719945" y="961696"/>
            <a:ext cx="2837966" cy="25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46818" y="942276"/>
            <a:ext cx="6250364" cy="38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1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9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28934" y="131783"/>
            <a:ext cx="7796533" cy="54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263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01261" y="873956"/>
            <a:ext cx="5741478" cy="39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8334" y="1365532"/>
            <a:ext cx="7967332" cy="30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154032"/>
            <a:ext cx="3954536" cy="3012980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6D3C8670-CFD5-41E3-BD22-29DAC7EDBEB3}"/>
              </a:ext>
            </a:extLst>
          </p:cNvPr>
          <p:cNvSpPr txBox="1">
            <a:spLocks/>
          </p:cNvSpPr>
          <p:nvPr/>
        </p:nvSpPr>
        <p:spPr>
          <a:xfrm>
            <a:off x="448599" y="3060713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https://any-api.com/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https://github.com/public-apis/public-apis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https://cloud.google.com/products/ai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https://www.twilio.com/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24298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342900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4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553" y="214536"/>
            <a:ext cx="5451890" cy="53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6DAE1CE-548D-4117-A87F-1B0ECE17F15B}"/>
              </a:ext>
            </a:extLst>
          </p:cNvPr>
          <p:cNvSpPr txBox="1">
            <a:spLocks/>
          </p:cNvSpPr>
          <p:nvPr/>
        </p:nvSpPr>
        <p:spPr>
          <a:xfrm>
            <a:off x="532244" y="3518815"/>
            <a:ext cx="8427458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https://chrome.google.com/webstore/detail/json-viewer/gbmdgpbipfallnflgajpaliibnhdgobh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7A1EE961-D5D3-45BD-8003-6E01CCE9C067}"/>
              </a:ext>
            </a:extLst>
          </p:cNvPr>
          <p:cNvSpPr txBox="1">
            <a:spLocks/>
          </p:cNvSpPr>
          <p:nvPr/>
        </p:nvSpPr>
        <p:spPr>
          <a:xfrm>
            <a:off x="600219" y="235896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JSON Viewer extension</a:t>
            </a:r>
          </a:p>
          <a:p>
            <a:pPr marL="342900" indent="-342900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chrome or firefox</a:t>
            </a:r>
          </a:p>
        </p:txBody>
      </p:sp>
    </p:spTree>
    <p:extLst>
      <p:ext uri="{BB962C8B-B14F-4D97-AF65-F5344CB8AC3E}">
        <p14:creationId xmlns:p14="http://schemas.microsoft.com/office/powerpoint/2010/main" val="7004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84453" y="646341"/>
            <a:ext cx="7211498" cy="43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8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315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2BE58-B5B8-4C55-9AAD-C873E2457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526" y="479218"/>
            <a:ext cx="4286018" cy="42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59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98" y="894203"/>
            <a:ext cx="7556204" cy="3955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4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01955" y="923451"/>
            <a:ext cx="6740092" cy="38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1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533</Words>
  <Application>Microsoft Office PowerPoint</Application>
  <PresentationFormat>On-screen Show (16:9)</PresentationFormat>
  <Paragraphs>186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Muli</vt:lpstr>
      <vt:lpstr>Lexend Deca</vt:lpstr>
      <vt:lpstr>Muli Regular</vt:lpstr>
      <vt:lpstr>Consolas</vt:lpstr>
      <vt:lpstr>Arial</vt:lpstr>
      <vt:lpstr>Aliena template</vt:lpstr>
      <vt:lpstr>Web Scraping &amp; Web Services</vt:lpstr>
      <vt:lpstr>Hello!</vt:lpstr>
      <vt:lpstr>Hello!</vt:lpstr>
      <vt:lpstr>PowerPoint Presentation</vt:lpstr>
      <vt:lpstr>PowerPoint Presentation</vt:lpstr>
      <vt:lpstr>What is Network Topologies</vt:lpstr>
      <vt:lpstr>PowerPoint Presentation</vt:lpstr>
      <vt:lpstr>What is Internet and Web Servers</vt:lpstr>
      <vt:lpstr>PowerPoint Presentation</vt:lpstr>
      <vt:lpstr>HTTP Request/Response Cycle</vt:lpstr>
      <vt:lpstr>HTTP Request/Response Cycle</vt:lpstr>
      <vt:lpstr>PowerPoint Presentation</vt:lpstr>
      <vt:lpstr>PowerPoint Presentation</vt:lpstr>
      <vt:lpstr>HTML (base snippet code)</vt:lpstr>
      <vt:lpstr>HTML (header)</vt:lpstr>
      <vt:lpstr>HTML (paragraph)</vt:lpstr>
      <vt:lpstr>HTML (link)</vt:lpstr>
      <vt:lpstr>HTML (image)</vt:lpstr>
      <vt:lpstr>HTML (table)</vt:lpstr>
      <vt:lpstr>HTML (list)</vt:lpstr>
      <vt:lpstr>HTML (form)</vt:lpstr>
      <vt:lpstr>PowerPoint Presentation</vt:lpstr>
      <vt:lpstr>PowerPoint Presentation</vt:lpstr>
      <vt:lpstr>PowerPoint Presentation</vt:lpstr>
      <vt:lpstr>Classes and ID</vt:lpstr>
      <vt:lpstr>PowerPoint Presentation</vt:lpstr>
      <vt:lpstr>PowerPoint Presentation</vt:lpstr>
      <vt:lpstr>Scrapping Concept</vt:lpstr>
      <vt:lpstr>Scrapping Concept</vt:lpstr>
      <vt:lpstr>PowerPoint Presentation</vt:lpstr>
      <vt:lpstr>BeautifulSoap Library</vt:lpstr>
      <vt:lpstr>PowerPoint Presentation</vt:lpstr>
      <vt:lpstr>REST API Web Services </vt:lpstr>
      <vt:lpstr>REST API Web Services </vt:lpstr>
      <vt:lpstr>REST API Web Services </vt:lpstr>
      <vt:lpstr>PowerPoint Presentation</vt:lpstr>
      <vt:lpstr>Work with JSON</vt:lpstr>
      <vt:lpstr>Work with JSON</vt:lpstr>
      <vt:lpstr>Work with JSON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88</cp:revision>
  <dcterms:modified xsi:type="dcterms:W3CDTF">2020-07-09T04:42:03Z</dcterms:modified>
</cp:coreProperties>
</file>